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A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3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2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470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8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579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10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2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1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5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0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7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1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4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8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9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8456-A770-4011-A8D7-76E823E5DB1F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2451EE-5E3A-4263-97BD-FF09F354E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pic>
        <p:nvPicPr>
          <p:cNvPr id="4" name="Picture 3" descr="A red mailbox with a flag on it&#10;&#10;Description automatically generated">
            <a:extLst>
              <a:ext uri="{FF2B5EF4-FFF2-40B4-BE49-F238E27FC236}">
                <a16:creationId xmlns:a16="http://schemas.microsoft.com/office/drawing/2014/main" id="{DF560998-E7C9-56E7-D000-23202CEEE0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28" r="8557" b="9090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E6A6A99-89FC-554F-3DBC-0DD55319AC55}"/>
              </a:ext>
            </a:extLst>
          </p:cNvPr>
          <p:cNvSpPr txBox="1"/>
          <p:nvPr/>
        </p:nvSpPr>
        <p:spPr>
          <a:xfrm>
            <a:off x="5380563" y="1678665"/>
            <a:ext cx="3887839" cy="23721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dirty="0">
                <a:solidFill>
                  <a:srgbClr val="256A9D"/>
                </a:solidFill>
                <a:latin typeface="+mj-lt"/>
                <a:ea typeface="+mj-ea"/>
                <a:cs typeface="+mj-cs"/>
              </a:rPr>
              <a:t>realMLS is proud to offer </a:t>
            </a:r>
            <a:r>
              <a:rPr lang="en-US" sz="4200" b="1" dirty="0" err="1">
                <a:solidFill>
                  <a:srgbClr val="256A9D"/>
                </a:solidFill>
                <a:latin typeface="+mj-lt"/>
                <a:ea typeface="+mj-ea"/>
                <a:cs typeface="+mj-cs"/>
              </a:rPr>
              <a:t>realMAILERS</a:t>
            </a:r>
            <a:endParaRPr lang="en-US" sz="4200" b="1" dirty="0">
              <a:solidFill>
                <a:srgbClr val="256A9D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874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BEFBBA-BA16-E685-7504-1025516E7802}"/>
              </a:ext>
            </a:extLst>
          </p:cNvPr>
          <p:cNvSpPr txBox="1"/>
          <p:nvPr/>
        </p:nvSpPr>
        <p:spPr>
          <a:xfrm>
            <a:off x="657444" y="258466"/>
            <a:ext cx="81747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It’s So Easy!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b="1" dirty="0" err="1"/>
              <a:t>MyMMT</a:t>
            </a:r>
            <a:r>
              <a:rPr lang="en-US" dirty="0"/>
              <a:t>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Search for Properties.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Click </a:t>
            </a:r>
            <a:r>
              <a:rPr lang="en-US" b="1" dirty="0"/>
              <a:t>Export to </a:t>
            </a:r>
            <a:r>
              <a:rPr lang="en-US" b="1" dirty="0" err="1"/>
              <a:t>realMAILERS</a:t>
            </a:r>
            <a:r>
              <a:rPr lang="en-US" dirty="0"/>
              <a:t> and follow the prompts.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Your postcards will be delivered in mailboxes in just a few days!</a:t>
            </a:r>
          </a:p>
          <a:p>
            <a:endParaRPr lang="en-US" dirty="0"/>
          </a:p>
          <a:p>
            <a:r>
              <a:rPr lang="en-US" dirty="0"/>
              <a:t>For more information, scan the QR code for a quick how-to-video!</a:t>
            </a: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0914A6C1-008C-1DDA-EF81-C83DCF9B0E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623" y="4074895"/>
            <a:ext cx="2783105" cy="278310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46340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53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Jeremy Cox</dc:creator>
  <cp:lastModifiedBy>Jeremy Cox</cp:lastModifiedBy>
  <cp:revision>4</cp:revision>
  <dcterms:created xsi:type="dcterms:W3CDTF">2024-11-04T14:41:51Z</dcterms:created>
  <dcterms:modified xsi:type="dcterms:W3CDTF">2024-11-04T15:46:18Z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71395ABA-B67B-4ADF-AC9A-9B88B530FCDB</vt:lpwstr>
  </property>
  <property fmtid="{D5CDD505-2E9C-101B-9397-08002B2CF9AE}" pid="3" name="ArticulatePath">
    <vt:lpwstr>Presentation1</vt:lpwstr>
  </property>
</Properties>
</file>