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6A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8456-A770-4011-A8D7-76E823E5DB1F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451EE-5E3A-4263-97BD-FF09F354E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38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8456-A770-4011-A8D7-76E823E5DB1F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451EE-5E3A-4263-97BD-FF09F354E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28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8456-A770-4011-A8D7-76E823E5DB1F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451EE-5E3A-4263-97BD-FF09F354E8B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7470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8456-A770-4011-A8D7-76E823E5DB1F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451EE-5E3A-4263-97BD-FF09F354E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787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8456-A770-4011-A8D7-76E823E5DB1F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451EE-5E3A-4263-97BD-FF09F354E8B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2579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8456-A770-4011-A8D7-76E823E5DB1F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451EE-5E3A-4263-97BD-FF09F354E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2107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8456-A770-4011-A8D7-76E823E5DB1F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451EE-5E3A-4263-97BD-FF09F354E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21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8456-A770-4011-A8D7-76E823E5DB1F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451EE-5E3A-4263-97BD-FF09F354E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16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8456-A770-4011-A8D7-76E823E5DB1F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451EE-5E3A-4263-97BD-FF09F354E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551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8456-A770-4011-A8D7-76E823E5DB1F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451EE-5E3A-4263-97BD-FF09F354E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708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8456-A770-4011-A8D7-76E823E5DB1F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451EE-5E3A-4263-97BD-FF09F354E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74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8456-A770-4011-A8D7-76E823E5DB1F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451EE-5E3A-4263-97BD-FF09F354E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913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8456-A770-4011-A8D7-76E823E5DB1F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451EE-5E3A-4263-97BD-FF09F354E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247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8456-A770-4011-A8D7-76E823E5DB1F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451EE-5E3A-4263-97BD-FF09F354E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783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8456-A770-4011-A8D7-76E823E5DB1F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451EE-5E3A-4263-97BD-FF09F354E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95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451EE-5E3A-4263-97BD-FF09F354E8B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8456-A770-4011-A8D7-76E823E5DB1F}" type="datetimeFigureOut">
              <a:rPr lang="en-US" smtClean="0"/>
              <a:t>11/4/2024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98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28456-A770-4011-A8D7-76E823E5DB1F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72451EE-5E3A-4263-97BD-FF09F354E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5AFB369-4673-4727-A7CD-D86AFE0AE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0" name="Freeform 14">
              <a:extLst>
                <a:ext uri="{FF2B5EF4-FFF2-40B4-BE49-F238E27FC236}">
                  <a16:creationId xmlns:a16="http://schemas.microsoft.com/office/drawing/2014/main" id="{50709826-4D6B-4A97-8DB3-5DA166626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7263F58-6EE6-45B3-9BF2-C0BD5D30A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197CE03-EB81-4718-BEA1-C2D488961E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A3451629-72D6-4E33-A99A-40FAF7445D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E04F0FD4-BCD5-4435-A6B5-A2E69303B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DE110F09-1C81-4E73-B5E9-D857CD879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273A9C01-06BD-4E8E-8BBF-2E2A9ECF49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B206C9B2-27BE-4B6F-A4D0-485FBBEB5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2E7D673E-0C5C-4F2B-B46E-3E9286B9E8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F0F78B34-9B26-4CA9-B8F0-B9638730F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pic>
        <p:nvPicPr>
          <p:cNvPr id="4" name="Picture 3" descr="A red mailbox with a flag on it&#10;&#10;Description automatically generated">
            <a:extLst>
              <a:ext uri="{FF2B5EF4-FFF2-40B4-BE49-F238E27FC236}">
                <a16:creationId xmlns:a16="http://schemas.microsoft.com/office/drawing/2014/main" id="{DF560998-E7C9-56E7-D000-23202CEEE0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28" r="8557" b="9090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E6A6A99-89FC-554F-3DBC-0DD55319AC55}"/>
              </a:ext>
            </a:extLst>
          </p:cNvPr>
          <p:cNvSpPr txBox="1"/>
          <p:nvPr/>
        </p:nvSpPr>
        <p:spPr>
          <a:xfrm>
            <a:off x="5380563" y="1678665"/>
            <a:ext cx="3887839" cy="237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200" b="1" dirty="0">
                <a:solidFill>
                  <a:srgbClr val="256A9D"/>
                </a:solidFill>
                <a:latin typeface="+mj-lt"/>
                <a:ea typeface="+mj-ea"/>
                <a:cs typeface="+mj-cs"/>
              </a:rPr>
              <a:t>realMLS is proud to offer </a:t>
            </a:r>
            <a:r>
              <a:rPr lang="en-US" sz="4200" b="1" dirty="0" err="1">
                <a:solidFill>
                  <a:srgbClr val="256A9D"/>
                </a:solidFill>
                <a:latin typeface="+mj-lt"/>
                <a:ea typeface="+mj-ea"/>
                <a:cs typeface="+mj-cs"/>
              </a:rPr>
              <a:t>realMAILERS</a:t>
            </a:r>
            <a:endParaRPr lang="en-US" sz="4200" b="1" dirty="0">
              <a:solidFill>
                <a:srgbClr val="256A9D"/>
              </a:solidFill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874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1BEFBBA-BA16-E685-7504-1025516E7802}"/>
              </a:ext>
            </a:extLst>
          </p:cNvPr>
          <p:cNvSpPr txBox="1"/>
          <p:nvPr/>
        </p:nvSpPr>
        <p:spPr>
          <a:xfrm>
            <a:off x="657444" y="258466"/>
            <a:ext cx="817473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It’s So Easy!</a:t>
            </a:r>
          </a:p>
          <a:p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Go to </a:t>
            </a:r>
            <a:r>
              <a:rPr lang="en-US" b="1" dirty="0" err="1"/>
              <a:t>MyMMT</a:t>
            </a:r>
            <a:r>
              <a:rPr lang="en-US" dirty="0"/>
              <a:t>.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Search for Properties.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Click </a:t>
            </a:r>
            <a:r>
              <a:rPr lang="en-US" b="1" dirty="0"/>
              <a:t>Export to </a:t>
            </a:r>
            <a:r>
              <a:rPr lang="en-US" b="1" dirty="0" err="1"/>
              <a:t>realMAILERS</a:t>
            </a:r>
            <a:r>
              <a:rPr lang="en-US" dirty="0"/>
              <a:t> and follow the prompts.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r>
              <a:rPr lang="en-US" dirty="0"/>
              <a:t>Your postcards will be delivered in mailboxes in just a few days!</a:t>
            </a:r>
          </a:p>
          <a:p>
            <a:endParaRPr lang="en-US" dirty="0"/>
          </a:p>
          <a:p>
            <a:r>
              <a:rPr lang="en-US" dirty="0"/>
              <a:t>For more information, scan the QR code for a quick how-to-video!</a:t>
            </a:r>
          </a:p>
        </p:txBody>
      </p:sp>
      <p:pic>
        <p:nvPicPr>
          <p:cNvPr id="4" name="Picture 3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0914A6C1-008C-1DDA-EF81-C83DCF9B0E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623" y="4074895"/>
            <a:ext cx="2783105" cy="278310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646340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2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</TotalTime>
  <Words>53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Jeremy Cox</dc:creator>
  <cp:lastModifiedBy>Jeremy Cox</cp:lastModifiedBy>
  <cp:revision>4</cp:revision>
  <dcterms:created xsi:type="dcterms:W3CDTF">2024-11-04T14:41:51Z</dcterms:created>
  <dcterms:modified xsi:type="dcterms:W3CDTF">2024-11-04T15:46:18Z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71395ABA-B67B-4ADF-AC9A-9B88B530FCDB</vt:lpwstr>
  </property>
  <property fmtid="{D5CDD505-2E9C-101B-9397-08002B2CF9AE}" pid="3" name="ArticulatePath">
    <vt:lpwstr>Presentation1</vt:lpwstr>
  </property>
</Properties>
</file>